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2" r:id="rId3"/>
    <p:sldId id="283" r:id="rId4"/>
    <p:sldId id="284" r:id="rId5"/>
    <p:sldId id="292" r:id="rId6"/>
    <p:sldId id="285" r:id="rId7"/>
    <p:sldId id="286" r:id="rId8"/>
    <p:sldId id="287" r:id="rId9"/>
    <p:sldId id="288" r:id="rId10"/>
    <p:sldId id="289" r:id="rId11"/>
    <p:sldId id="290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3396-3869-EF12-9F38-F66946E49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45512-DC91-3058-5B83-1DC31A725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E32E5-CCE3-3B6C-693D-8626D5285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D70F-9EF6-703F-829E-B48D6D33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5C3F6-911F-44D6-84C6-85ADAEC3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2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C7EC-875C-9B62-4987-F134908A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B7132-1B1A-53DF-5C21-C94F90203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F7FE8-9168-8283-F9EA-5CD5B693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A8308-8295-EAF6-1A52-BE7AE844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31517-834E-DFDF-93F0-BB447390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89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C003C-4911-4A74-A278-716D7A0D3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7A920-944B-6D95-8AA3-04075164B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6DCA8-6541-7A20-DA18-8693DC90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951E4-04E4-0AA3-6DBF-9D37FD94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40F8F-012C-8FAC-E590-D856B739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55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0F4C-2081-9C9B-D1F1-8E434BC5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0EC4-BB6E-D677-8532-D0CF15B29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E76AF-1A59-868B-E517-F49D3065A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552E-10A1-D0BB-E9C5-DE9E5420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0B39F-17D9-F229-C279-241DCC07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4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C6A7-0AB2-7E54-D359-CACBA2A5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BF657-F253-4C64-4618-86BDA01EB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0504F-5A2A-4F42-5579-F698C01F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F3B7-09AC-3127-E819-25D2B07EC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A1B9-CF63-4E68-0135-B00DC7D5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64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CFB7-93DE-1B27-506C-A173C251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EC68-8A54-589F-BBEB-BBCC6E6CA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CC744-17E2-B898-8709-1CF7F1882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E157-4B63-B1C2-7E44-B752AB6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9D8A8-8DD9-75AC-A7B0-2137DEBE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FE847-616C-A90D-7122-42913B38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32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B62B-256C-52A6-B13B-AEE64750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B1013-BBDE-0E4F-1D10-5CB67EE31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14586-5E5D-724B-3075-9B50601B2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DB665-54A5-A0C7-BAB7-4FA17DBD6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D369C-C05D-CB07-ADF8-D5BC1E717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E9B7E-CA87-8166-3355-686083F0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340E35-725F-E282-EE5A-5577E1AD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E46FA-C370-A595-912A-7003745B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96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C9E2-197F-AB2D-6E13-D270F5DE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0EFAF-7301-1B59-6626-2ED195F7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5B184-4EED-6480-CEBE-67C54D5A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52CD7-1CA7-5165-1CAD-6355D7C2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57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045CE-8978-6FE5-79F3-A0E9ABF96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535CC-FCFD-B8AE-EF82-7A5E81D9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516-A8BB-97C8-BA24-2C219FD7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40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6188-9ABF-036A-9F1D-37362CD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CFBC-7B0D-B7D4-1AB6-2857B36B9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28DED-E08A-BD4F-201E-D1B28A69D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01A99-8C58-8380-0256-B36698A3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2DED7-9EC9-356C-8EA1-9EAEF0FE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3384B-0D5B-1D01-1D66-6136B1BD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33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54CC-840F-8555-1C9F-DFC91417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6F9BB-8CF7-E440-A502-75FAA5D80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C41C6-96F9-B628-8FC0-FC9738C2D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5A59A-B0A0-5789-6C51-E67503B3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B5C69-CB11-001E-9C21-D9ABBD32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ABFC5-4496-A89F-359E-6C0F75B1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3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35990-A7EC-3C8E-FF87-DE4F6329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B7264-C6AB-9907-B8CE-5E7F64C79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8EB30-89D6-6930-D58D-04FACD2E4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01D82-2CAC-585A-88FA-CE837D3B8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4991E-DD9B-F32F-5D80-63DB4FC4D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57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E4DC1-162B-9C2B-7425-26865B29E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DBCFB8-0D0F-B077-3AC7-34EEBF6DB96C}"/>
              </a:ext>
            </a:extLst>
          </p:cNvPr>
          <p:cNvSpPr txBox="1"/>
          <p:nvPr/>
        </p:nvSpPr>
        <p:spPr>
          <a:xfrm>
            <a:off x="685801" y="1426029"/>
            <a:ext cx="10591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STG302: </a:t>
            </a:r>
            <a:r>
              <a:rPr lang="en-US" sz="8000" b="1" dirty="0" err="1"/>
              <a:t>Simplifique</a:t>
            </a:r>
            <a:r>
              <a:rPr lang="en-US" sz="8000" b="1" dirty="0"/>
              <a:t> o </a:t>
            </a:r>
            <a:r>
              <a:rPr lang="en-US" sz="8000" b="1" dirty="0" err="1"/>
              <a:t>gerenciamento</a:t>
            </a:r>
            <a:r>
              <a:rPr lang="en-US" sz="8000" b="1" dirty="0"/>
              <a:t> de dados com o Amazon S3 Tables</a:t>
            </a:r>
            <a:endParaRPr lang="pt-BR" sz="8000" b="1" dirty="0"/>
          </a:p>
        </p:txBody>
      </p:sp>
    </p:spTree>
    <p:extLst>
      <p:ext uri="{BB962C8B-B14F-4D97-AF65-F5344CB8AC3E}">
        <p14:creationId xmlns:p14="http://schemas.microsoft.com/office/powerpoint/2010/main" val="1420470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FD9D1-3EE1-22C6-B969-43302108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8" y="5610"/>
            <a:ext cx="10308771" cy="685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5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AB354-B45A-C5E0-C989-31CBC81E2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0"/>
            <a:ext cx="9816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9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CB40F-DFFD-F59B-BBB5-9426649C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-10152"/>
            <a:ext cx="10145486" cy="68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5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8D71C-4E02-43F5-139E-3E49A143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0"/>
            <a:ext cx="9405257" cy="68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AD84F-C908-0EA9-4A83-605D0A7D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47" y="-23322"/>
            <a:ext cx="10079281" cy="68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DDD52-511E-3790-60CD-1E50A149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43" y="1812"/>
            <a:ext cx="10504714" cy="68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8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30592-9597-D7DE-B89F-04992420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2" y="0"/>
            <a:ext cx="10439400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6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4F663-000B-5E86-00D0-E7C8FE0E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0"/>
            <a:ext cx="10308771" cy="68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2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03B9A-AAF6-137D-CA72-8B0CD909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9" y="-16272"/>
            <a:ext cx="9971314" cy="68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113D6-5213-ECE3-2EA5-8CB189A8C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85" y="0"/>
            <a:ext cx="9655629" cy="68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6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12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Wilton Sobreira</dc:creator>
  <cp:lastModifiedBy>Wilton Sobreira</cp:lastModifiedBy>
  <cp:revision>4</cp:revision>
  <dcterms:created xsi:type="dcterms:W3CDTF">2025-09-04T23:21:07Z</dcterms:created>
  <dcterms:modified xsi:type="dcterms:W3CDTF">2025-09-05T04:40:15Z</dcterms:modified>
</cp:coreProperties>
</file>